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6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1" r:id="rId9"/>
    <p:sldId id="273" r:id="rId10"/>
    <p:sldId id="264" r:id="rId11"/>
    <p:sldId id="294" r:id="rId12"/>
    <p:sldId id="265" r:id="rId13"/>
    <p:sldId id="279" r:id="rId14"/>
    <p:sldId id="282" r:id="rId15"/>
    <p:sldId id="283" r:id="rId16"/>
    <p:sldId id="271" r:id="rId17"/>
    <p:sldId id="270" r:id="rId18"/>
    <p:sldId id="280" r:id="rId19"/>
    <p:sldId id="275" r:id="rId20"/>
    <p:sldId id="277" r:id="rId21"/>
    <p:sldId id="276" r:id="rId22"/>
    <p:sldId id="281" r:id="rId23"/>
    <p:sldId id="284" r:id="rId24"/>
    <p:sldId id="285" r:id="rId25"/>
    <p:sldId id="288" r:id="rId26"/>
    <p:sldId id="287" r:id="rId27"/>
    <p:sldId id="292" r:id="rId28"/>
    <p:sldId id="289" r:id="rId29"/>
    <p:sldId id="291" r:id="rId30"/>
    <p:sldId id="290" r:id="rId31"/>
    <p:sldId id="257" r:id="rId32"/>
    <p:sldId id="293" r:id="rId33"/>
    <p:sldId id="262" r:id="rId34"/>
    <p:sldId id="263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17/05/2015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17/05/2015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17/05/2015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17/05/2015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17/05/2015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1.emf"/><Relationship Id="rId4" Type="http://schemas.openxmlformats.org/officeDocument/2006/relationships/package" Target="../embeddings/Dessin_Microsoft_Visio1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emf"/><Relationship Id="rId4" Type="http://schemas.openxmlformats.org/officeDocument/2006/relationships/package" Target="../embeddings/Dessin_Microsoft_Visio3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microsoft.com/office/2007/relationships/hdphoto" Target="../media/hdphoto8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package" Target="../embeddings/Dessin_Microsoft_Visio4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microsoft.com/office/2007/relationships/hdphoto" Target="../media/hdphoto8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package" Target="../embeddings/Dessin_Microsoft_Visio5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emf"/><Relationship Id="rId4" Type="http://schemas.openxmlformats.org/officeDocument/2006/relationships/package" Target="../embeddings/Dessin_Microsoft_Visio6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9.wdp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microsoft.com/office/2007/relationships/hdphoto" Target="../media/hdphoto13.wdp"/><Relationship Id="rId10" Type="http://schemas.openxmlformats.org/officeDocument/2006/relationships/image" Target="../media/image33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6682" y="1790700"/>
            <a:ext cx="5964194" cy="5137322"/>
          </a:xfrm>
        </p:spPr>
        <p:txBody>
          <a:bodyPr>
            <a:normAutofit/>
          </a:bodyPr>
          <a:lstStyle/>
          <a:p>
            <a:r>
              <a:rPr lang="fr-FR" dirty="0" smtClean="0"/>
              <a:t>Spatial dimension (</a:t>
            </a:r>
            <a:r>
              <a:rPr lang="fr-FR" i="1" dirty="0" smtClean="0">
                <a:latin typeface="Century Schoolbook" panose="02040604050505020304" pitchFamily="18" charset="0"/>
              </a:rPr>
              <a:t>S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Hardware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dirty="0" smtClean="0"/>
              <a:t>Software components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Temporal dimension (T)</a:t>
            </a:r>
          </a:p>
          <a:p>
            <a:endParaRPr lang="fr-FR" dirty="0" smtClean="0"/>
          </a:p>
          <a:p>
            <a:r>
              <a:rPr lang="fr-FR" dirty="0" smtClean="0"/>
              <a:t>Events (</a:t>
            </a:r>
            <a:r>
              <a:rPr lang="fr-FR" i="1" dirty="0" smtClean="0">
                <a:latin typeface="Century Schoolbook" panose="02040604050505020304" pitchFamily="18" charset="0"/>
              </a:rPr>
              <a:t>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15" y="4895566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89799" y="502805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</p:txBody>
      </p:sp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416" name="Picture 8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30" y="5228114"/>
            <a:ext cx="747713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 flipH="1">
            <a:off x="5578238" y="5259942"/>
            <a:ext cx="7992" cy="69309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5560898" y="5924975"/>
            <a:ext cx="908258" cy="2657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5612918" y="5555645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5825229" y="5556213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5947826" y="5396355"/>
            <a:ext cx="343679" cy="345042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6291869" y="5395268"/>
            <a:ext cx="139150" cy="30882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  <a:endCxn id="33" idx="3"/>
          </p:cNvCxnSpPr>
          <p:nvPr/>
        </p:nvCxnSpPr>
        <p:spPr>
          <a:xfrm flipV="1">
            <a:off x="7145577" y="5446687"/>
            <a:ext cx="386556" cy="297960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7494471" y="5239595"/>
            <a:ext cx="257175" cy="2426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926064" y="5709116"/>
            <a:ext cx="257175" cy="24262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4084366" y="5115288"/>
            <a:ext cx="942456" cy="812344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Visio" r:id="rId4" imgW="12973134" imgH="5105400" progId="Visio.Drawing.15">
                  <p:embed/>
                </p:oleObj>
              </mc:Choice>
              <mc:Fallback>
                <p:oleObj name="Visio" r:id="rId4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Visio" r:id="rId7" imgW="12973134" imgH="5105400" progId="Visio.Drawing.15">
                  <p:embed/>
                </p:oleObj>
              </mc:Choice>
              <mc:Fallback>
                <p:oleObj name="Visio" r:id="rId7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Visio" r:id="rId4" imgW="28155798" imgH="4590881" progId="Visio.Drawing.15">
                  <p:embed/>
                </p:oleObj>
              </mc:Choice>
              <mc:Fallback>
                <p:oleObj name="Visio" r:id="rId4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16417" y="3447833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Model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Trace =</a:t>
            </a:r>
          </a:p>
          <a:p>
            <a:pPr algn="ctr"/>
            <a:r>
              <a:rPr lang="fr-FR" dirty="0" err="1" smtClean="0"/>
              <a:t>Nanoscopic</a:t>
            </a:r>
            <a:endParaRPr lang="fr-FR" dirty="0" smtClean="0"/>
          </a:p>
          <a:p>
            <a:pPr algn="ctr"/>
            <a:r>
              <a:rPr lang="fr-FR" dirty="0" smtClean="0"/>
              <a:t>Model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7591266" y="429090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1906</TotalTime>
  <Words>456</Words>
  <Application>Microsoft Office PowerPoint</Application>
  <PresentationFormat>Affichage à l'écran (4:3)</PresentationFormat>
  <Paragraphs>191</Paragraphs>
  <Slides>34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Aller</vt:lpstr>
      <vt:lpstr>Arial</vt:lpstr>
      <vt:lpstr>Calibri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How to adapt LP method to trace analysis?</vt:lpstr>
      <vt:lpstr>Spatiotemporal Analysis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187</cp:revision>
  <dcterms:created xsi:type="dcterms:W3CDTF">2015-05-04T13:17:04Z</dcterms:created>
  <dcterms:modified xsi:type="dcterms:W3CDTF">2015-05-17T10:04:35Z</dcterms:modified>
</cp:coreProperties>
</file>